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230"/>
  </p:normalViewPr>
  <p:slideViewPr>
    <p:cSldViewPr snapToGrid="0" snapToObjects="1">
      <p:cViewPr varScale="1">
        <p:scale>
          <a:sx n="97" d="100"/>
          <a:sy n="97" d="100"/>
        </p:scale>
        <p:origin x="6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E03539D-0571-4042-80F7-B991BE4304BD}" type="datetimeFigureOut">
              <a:rPr lang="en-US" smtClean="0"/>
              <a:t>8/3/23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D6EB017-704D-1146-8776-A06A9316D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7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of the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APPLICANT NAME:</a:t>
            </a:r>
          </a:p>
          <a:p>
            <a:r>
              <a:rPr lang="en-US" dirty="0" smtClean="0"/>
              <a:t>NAME OF THE COMPANY:</a:t>
            </a:r>
          </a:p>
          <a:p>
            <a:r>
              <a:rPr lang="en-US" dirty="0" smtClean="0"/>
              <a:t>REGISTERED AT:</a:t>
            </a:r>
          </a:p>
          <a:p>
            <a:r>
              <a:rPr lang="en-US" dirty="0" smtClean="0"/>
              <a:t>NO. OF FOUNDERS: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17913" y="543339"/>
            <a:ext cx="2212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Logo of the 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673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Reviewer’ Concerns 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224496"/>
              </p:ext>
            </p:extLst>
          </p:nvPr>
        </p:nvGraphicFramePr>
        <p:xfrm>
          <a:off x="2323548" y="2654483"/>
          <a:ext cx="8128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Concerns raised by the reviewer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Comments of Applicant</a:t>
                      </a:r>
                      <a:r>
                        <a:rPr lang="en-US" baseline="0" dirty="0" smtClean="0"/>
                        <a:t> addressing concerns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120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need/opportunity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757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101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Novelty of the Idea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Landscape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22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team (also include your advisory team)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86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Projected Business Plan for Next three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328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Plan For prototype development</a:t>
            </a:r>
            <a:br>
              <a:rPr lang="en-US" dirty="0" smtClean="0"/>
            </a:br>
            <a:r>
              <a:rPr lang="en-US" sz="1800" dirty="0" smtClean="0"/>
              <a:t>(for next one year. Please provide a flow chart)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71901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Details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9921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10</TotalTime>
  <Words>71</Words>
  <Application>Microsoft Macintosh PowerPoint</Application>
  <PresentationFormat>Widescreen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Corbel</vt:lpstr>
      <vt:lpstr>Arial</vt:lpstr>
      <vt:lpstr>Parallax</vt:lpstr>
      <vt:lpstr>Title of the project</vt:lpstr>
      <vt:lpstr>The problem need/opportunity</vt:lpstr>
      <vt:lpstr>Your Solution</vt:lpstr>
      <vt:lpstr>Novelty of the Idea</vt:lpstr>
      <vt:lpstr>Competitive Landscape</vt:lpstr>
      <vt:lpstr>The team (also include your advisory team)</vt:lpstr>
      <vt:lpstr>Projected Business Plan for Next three years</vt:lpstr>
      <vt:lpstr>Work Plan For prototype development (for next one year. Please provide a flow chart)</vt:lpstr>
      <vt:lpstr>Financial Details </vt:lpstr>
      <vt:lpstr>Reviewer’ Concerns 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project</dc:title>
  <dc:creator>Microsoft Office User</dc:creator>
  <cp:lastModifiedBy>Microsoft Office User</cp:lastModifiedBy>
  <cp:revision>9</cp:revision>
  <dcterms:created xsi:type="dcterms:W3CDTF">2023-08-03T09:25:12Z</dcterms:created>
  <dcterms:modified xsi:type="dcterms:W3CDTF">2023-08-03T09:35:41Z</dcterms:modified>
</cp:coreProperties>
</file>